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7c70dcfec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7c70dcfec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7d214763a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7d214763a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7d214763a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7d214763a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7d214763a7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7d214763a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7d214763a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7d214763a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7d214763a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7d214763a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4ee83aec4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4ee83aec4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4ee83aec4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4ee83aec4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4ee83aec4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4ee83aec4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4ee83aec4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4ee83aec4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4ee83aec4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4ee83aec4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7c70dcfec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7c70dcfec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4ee83aec4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4ee83aec4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4ee83aec4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4ee83aec4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4ee83aec4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4ee83aec4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4ee83aec4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4ee83aec4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4ee83aec4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4ee83aec4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4ee83aec4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4ee83aec4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4ee83aec4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4ee83aec4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4ee83aec4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4ee83aec4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4ee83aec4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4ee83aec4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4ee83aec4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4ee83aec4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7c70dcfec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7c70dcfec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4ee83aec4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4ee83aec4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4ee83aec4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4ee83aec4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4ee83aec4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4ee83aec4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4ee83aec4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4ee83aec4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4ee83aec4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4ee83aec4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4ee83aec4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4ee83aec4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4ee83aec4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4ee83aec4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4ee83aec4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4ee83aec4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4ee83aec4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4ee83aec4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c70dcfec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7c70dcfec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c70dcfec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7c70dcfec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c70dcfec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c70dcfec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7c70dcfec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7c70dcfec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c70dcfec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7c70dcfec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c70dcfec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c70dcfec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7c70dcfec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7c70dcfec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7c70dcfe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7c70dcfe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c70dcfec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7c70dcfec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c70dcfec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7c70dcfec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7c70dcfec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7c70dcfec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7c70dcfec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7c70dcfec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7c70dcfec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7c70dcfec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7c70dcfec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7c70dcfec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7c70dcfec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7c70dcfec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7c70dcfec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7c70dcfec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7c70dcfec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7c70dcfec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7c70dcfec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7c70dcfec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7c70dcfec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7c70dcfec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7c70dcfec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7c70dcfec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7c70dcfec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7c70dcfec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7c70dcfec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7c70dcfec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7c70dcfec1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7c70dcfec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7c70dcfec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7c70dcfec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7c70dcfec1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7c70dcfec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c70dcfec1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7c70dcfec1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7c70dcfec1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7c70dcfec1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7c70dcfec1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7c70dcfec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c70dcfec1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7c70dcfec1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c70dcfec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7c70dcfec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7c70dcfec1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7c70dcfec1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7c70dcfec1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7c70dcfec1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7c70dcfec1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7c70dcfec1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7c70dcfec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7c70dcfec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7c70dcfec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7c70dcfec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c70dcfec1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7c70dcfec1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7c70dcfec1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7c70dcfec1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c70dcfec1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7c70dcfec1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7c70dcfec1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7c70dcfec1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7c70dcfec1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7c70dcfec1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c70dcfec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c70dcfec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7c70dcfec1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7c70dcfec1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7c70dcfec1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7c70dcfec1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7c70dcfec1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7c70dcfec1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7c70dcfec1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7c70dcfec1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7c70dcfec1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7c70dcfec1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7c70dcfec1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7c70dcfec1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7c70dcfec1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7c70dcfec1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7c70dcfec1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7c70dcfec1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7c70dcfec1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7c70dcfec1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7c70dcfec1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7c70dcfec1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c70dcfec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7c70dcfec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7c70dcfec1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7c70dcfec1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7c70dcfec1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7c70dcfec1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7c70dcfec1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7c70dcfec1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7c70dcfec1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7c70dcfec1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7c70dcfec1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7c70dcfec1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7c70dcfec1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7c70dcfec1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7d214763a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7d214763a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7d214763a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7d214763a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7d214763a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7d214763a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7d214763a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7d214763a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c70dcfec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c70dcfec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7d214763a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7d214763a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7d214763a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7d214763a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7d214763a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7d214763a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7d214763a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7d214763a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7d214763a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7d214763a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d214763a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d214763a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7d214763a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7d214763a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7d214763a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7d214763a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7d214763a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7d214763a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7d214763a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7d214763a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7c70dcfec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7c70dcfec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7d214763a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7d214763a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7d214763a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7d214763a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7d214763a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7d214763a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7d214763a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7d214763a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7d214763a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7d214763a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7d214763a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7d214763a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7d214763a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7d214763a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7d214763a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7d214763a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7d214763a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7d214763a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7d214763a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7d214763a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c70dcfec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c70dcfec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7d214763a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7d214763a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7d214763a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7d214763a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7d214763a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7d214763a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7d214763a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7d214763a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7d214763a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7d214763a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7d214763a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7d214763a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7d214763a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7d214763a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7d214763a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7d214763a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7d214763a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7d214763a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7d214763a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7d214763a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1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1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1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2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2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9.png"/><Relationship Id="rId4" Type="http://schemas.openxmlformats.org/officeDocument/2006/relationships/image" Target="../media/image12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23.png"/><Relationship Id="rId4" Type="http://schemas.openxmlformats.org/officeDocument/2006/relationships/image" Target="../media/image12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2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25.png"/><Relationship Id="rId4" Type="http://schemas.openxmlformats.org/officeDocument/2006/relationships/image" Target="../media/image13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2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2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3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3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3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3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4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39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3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33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42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43.png"/><Relationship Id="rId4" Type="http://schemas.openxmlformats.org/officeDocument/2006/relationships/image" Target="../media/image141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8.png"/><Relationship Id="rId4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8.png"/><Relationship Id="rId4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1.png"/><Relationship Id="rId4" Type="http://schemas.openxmlformats.org/officeDocument/2006/relationships/image" Target="../media/image7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45.png"/><Relationship Id="rId4" Type="http://schemas.openxmlformats.org/officeDocument/2006/relationships/image" Target="../media/image9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0.png"/><Relationship Id="rId4" Type="http://schemas.openxmlformats.org/officeDocument/2006/relationships/image" Target="../media/image10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8.png"/><Relationship Id="rId4" Type="http://schemas.openxmlformats.org/officeDocument/2006/relationships/image" Target="../media/image11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1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20125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72200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7" cy="3948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368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3007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25" y="0"/>
            <a:ext cx="8839200" cy="2996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27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25" y="0"/>
            <a:ext cx="8839202" cy="3570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8" cy="3534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389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4341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4673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724775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2475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25" y="2571750"/>
            <a:ext cx="4346782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2673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26238"/>
            <a:ext cx="8839199" cy="2038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377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8" cy="2650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500" y="2718627"/>
            <a:ext cx="5748635" cy="218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3550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86227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03910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7751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325"/>
            <a:ext cx="8839201" cy="3492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726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056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41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4529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266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2859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2831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9458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6473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9" y="152400"/>
            <a:ext cx="4522061" cy="454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3916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654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3929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4735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082" y="0"/>
            <a:ext cx="383031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2031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7252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49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983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42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272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725" y="3031084"/>
            <a:ext cx="3138301" cy="2112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16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4291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434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4563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3374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3914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534025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825" y="460725"/>
            <a:ext cx="3305175" cy="1863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458200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4529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399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345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214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2804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7820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82050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2938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52487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3527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3677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8610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950" y="166425"/>
            <a:ext cx="3067050" cy="233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56325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4109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121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445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06767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76425"/>
            <a:ext cx="8839199" cy="223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58225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480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3333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83907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8140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672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3995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3781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10075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53025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186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322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3843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4130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128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8" cy="4454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" y="0"/>
            <a:ext cx="455295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451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7705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09725"/>
            <a:ext cx="54673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3845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48200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4550"/>
            <a:ext cx="680085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152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53522"/>
            <a:ext cx="8839199" cy="185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147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0325" y="0"/>
            <a:ext cx="5093675" cy="28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2768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00875" cy="40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532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927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248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3864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86075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2533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385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2482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299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284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8105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4586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57825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2657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3584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2300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8" cy="3643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0010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218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2000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33575"/>
            <a:ext cx="5174273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56260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38450"/>
            <a:ext cx="4423146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39152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1040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27725"/>
            <a:ext cx="5627564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4201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260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50" y="2739602"/>
            <a:ext cx="7186327" cy="223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8247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30139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4246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10625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3305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157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4138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628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4049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